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7"/>
    <p:restoredTop sz="94593"/>
  </p:normalViewPr>
  <p:slideViewPr>
    <p:cSldViewPr snapToGrid="0" snapToObjects="1">
      <p:cViewPr varScale="1">
        <p:scale>
          <a:sx n="117" d="100"/>
          <a:sy n="117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974862-E39C-D04C-A9A9-FD87724CA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98D8DC-5B6B-C148-9415-8567AE88C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54FB6F-EEF7-394E-AE8E-6200BA26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48EC-2D17-3848-BF82-38AB2DE4884F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DDCFCB-3092-EC46-A10B-4937E9B2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98B16E-71C1-7944-871C-75EA37D9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4BD-C0D2-C346-838B-27879CC99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47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4D4FA2-73D2-774E-B79A-005A33D8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DBBD1D-A055-B14E-8865-9DB0BB26A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BBE7D6-BE80-4A44-A31D-304C034E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48EC-2D17-3848-BF82-38AB2DE4884F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DD9228-549D-DD40-96DA-764BF105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6D7DCE-58EC-7945-A538-0399AFD2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4BD-C0D2-C346-838B-27879CC99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45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CF228DD-FA71-2648-BDD5-8B42187B4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0B51C0-8B80-EB45-98EC-0F7086891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FFFA2-BE2E-8544-AB0D-F0903BDF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48EC-2D17-3848-BF82-38AB2DE4884F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16F5E9-29E4-8F44-AD0E-E375CEC3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5169F3-3E24-AE4B-A9D8-7A063BBA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4BD-C0D2-C346-838B-27879CC99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44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632DCD-8007-6040-AF60-26E5458A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DB41BC-0D4D-D647-A84E-F9E3BF891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ED51EA-CEBB-914E-B6C6-72F9B3C1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48EC-2D17-3848-BF82-38AB2DE4884F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ECEAFC-9C74-2E46-A2D6-16AA1D2F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8E05D0-0B15-E740-9A74-12BE10E1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4BD-C0D2-C346-838B-27879CC99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6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EEE9B0-E2B0-1943-B766-D0E8E92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A48E55-C3AD-A740-98F0-6BFFDB170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E311B8-9201-7E46-8906-6D3157B2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48EC-2D17-3848-BF82-38AB2DE4884F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8F1F2A-9D9B-A943-AF40-54B3CC46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212BBB-4FD4-A24F-BF0E-3F7C36C8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4BD-C0D2-C346-838B-27879CC99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4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65DF8-4A09-FE4C-A6FC-B52F4EDC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521202-4272-EE4F-941C-8B09A4D1D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2456C6-2D01-6A44-91C2-CBD771A5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B70E8E-A574-2044-9988-D9A81178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48EC-2D17-3848-BF82-38AB2DE4884F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985923-79BE-5548-8C36-10624A88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50FBE5-82D9-AC40-ABCF-2C000095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4BD-C0D2-C346-838B-27879CC99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05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7E01A-C5DC-2B44-96AB-569FFF18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19A766-7873-7647-B274-9C272B00A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E10F14-ED36-F344-B456-836B8609A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516925-E164-624C-ADD2-C253E86BC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57F64A-F0E0-5842-9AF1-DA22CDC24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BD02178-1AC2-0C46-86AE-94858F74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48EC-2D17-3848-BF82-38AB2DE4884F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35C5EE-495B-DF4F-9E79-6F1945A9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A8C46A-7425-5C49-BC11-94CCC8C9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4BD-C0D2-C346-838B-27879CC99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58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A4E2F4-F2CB-5043-935D-EBE30E45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3EE0495-C2C0-4248-B6BB-36879CEB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48EC-2D17-3848-BF82-38AB2DE4884F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5B6456-2E2B-344D-BA28-0974A6A0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2E4BEC-B12F-BB40-9997-F3BD666D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4BD-C0D2-C346-838B-27879CC99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44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7BE629E-3576-BB4D-BD3F-F2D64ACD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48EC-2D17-3848-BF82-38AB2DE4884F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2DAE9A4-6D31-514C-9B9D-B4087F73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F98E45-75C7-6840-B1C1-907FA467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4BD-C0D2-C346-838B-27879CC99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5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214F24-02B4-B943-AF38-4D6BEBB1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E6A109-7E8E-E448-AA34-084E17DC0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7AA321-E824-8741-AC71-1167EB7D1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F00BBC-5889-7042-B9DD-EBDD084D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48EC-2D17-3848-BF82-38AB2DE4884F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CCEC9E-285C-EF43-AEA2-90F3AC85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791FBC-3D6E-5D4B-A5E7-DABABF28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4BD-C0D2-C346-838B-27879CC99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16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FF2F03-B639-8543-9C74-7017E10A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7E58FC-FE77-AF41-9FC2-487F64888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23A4F7-8F5C-F440-8988-4759A91A2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75E037-C76B-C44E-8ABE-06B927B5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48EC-2D17-3848-BF82-38AB2DE4884F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71585B-A2B7-BB4C-AA0B-B523AB27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0814EB-F82E-134C-BC85-64F037EF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64BD-C0D2-C346-838B-27879CC99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09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759B0DB-CDB2-C547-8F13-A3DF1BC1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C76ECC-7362-C347-B64F-7C033459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E4AC97-B3A8-8F43-AC50-09DD888D6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48EC-2D17-3848-BF82-38AB2DE4884F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B1356-B645-604A-A792-98C413BBD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E45331-1342-464D-8B50-A42030FC6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64BD-C0D2-C346-838B-27879CC99A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91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ログイン" descr="ログイン">
            <a:hlinkClick r:id="" action="ppaction://media"/>
            <a:extLst>
              <a:ext uri="{FF2B5EF4-FFF2-40B4-BE49-F238E27FC236}">
                <a16:creationId xmlns:a16="http://schemas.microsoft.com/office/drawing/2014/main" id="{AA761B2C-6E98-2D40-A831-CEB8DC4AF9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075" y="1426029"/>
            <a:ext cx="5409924" cy="459694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366F38-3D61-2947-9CAD-E00111F89B48}"/>
              </a:ext>
            </a:extLst>
          </p:cNvPr>
          <p:cNvSpPr txBox="1"/>
          <p:nvPr/>
        </p:nvSpPr>
        <p:spPr>
          <a:xfrm>
            <a:off x="6531153" y="1881524"/>
            <a:ext cx="5143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/>
              <a:t>管理画面へのログインは、ユーザー名、パスワードの他に</a:t>
            </a:r>
            <a:r>
              <a:rPr kumimoji="1" lang="en-US" altLang="ja-JP" sz="1200" dirty="0"/>
              <a:t>BOT</a:t>
            </a:r>
            <a:r>
              <a:rPr lang="ja-JP" altLang="en-US" sz="1200"/>
              <a:t>等によるブルートフォースアタック（総当たり攻撃）を防ぐための文字認証を導入しています。（文字認証はひらがな</a:t>
            </a:r>
            <a:r>
              <a:rPr lang="en-US" altLang="ja-JP" sz="1200" dirty="0"/>
              <a:t>4</a:t>
            </a:r>
            <a:r>
              <a:rPr lang="ja-JP" altLang="en-US" sz="1200"/>
              <a:t>文字の入力）</a:t>
            </a:r>
            <a:endParaRPr lang="en-US" altLang="ja-JP" sz="1200" dirty="0"/>
          </a:p>
          <a:p>
            <a:pPr algn="just"/>
            <a:r>
              <a:rPr lang="ja-JP" altLang="en-US" sz="1200">
                <a:solidFill>
                  <a:srgbClr val="FF0000"/>
                </a:solidFill>
              </a:rPr>
              <a:t>最初の</a:t>
            </a:r>
            <a:r>
              <a:rPr lang="en-US" altLang="ja-JP" sz="1200" dirty="0">
                <a:solidFill>
                  <a:srgbClr val="FF0000"/>
                </a:solidFill>
              </a:rPr>
              <a:t>1</a:t>
            </a:r>
            <a:r>
              <a:rPr lang="ja-JP" altLang="en-US" sz="1200">
                <a:solidFill>
                  <a:srgbClr val="FF0000"/>
                </a:solidFill>
              </a:rPr>
              <a:t>回は全ての情報（アカウント・パスワード・認証文字）が正確であっても、ログインが失敗する仕様</a:t>
            </a:r>
            <a:r>
              <a:rPr lang="ja-JP" altLang="en-US" sz="1200"/>
              <a:t>です。</a:t>
            </a:r>
            <a:endParaRPr kumimoji="1" lang="ja-JP" altLang="en-US" sz="12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E591A9-F9E1-9F47-A1D1-A4E0DDD66D6B}"/>
              </a:ext>
            </a:extLst>
          </p:cNvPr>
          <p:cNvSpPr txBox="1"/>
          <p:nvPr/>
        </p:nvSpPr>
        <p:spPr>
          <a:xfrm>
            <a:off x="686075" y="555171"/>
            <a:ext cx="9818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>
                <a:latin typeface="+mn-ea"/>
              </a:rPr>
              <a:t>■</a:t>
            </a:r>
            <a:r>
              <a:rPr kumimoji="1" lang="en-US" altLang="ja-JP" sz="1600" b="1" dirty="0">
                <a:latin typeface="+mn-ea"/>
              </a:rPr>
              <a:t> </a:t>
            </a:r>
            <a:r>
              <a:rPr kumimoji="1" lang="ja-JP" altLang="en-US" sz="1600" b="1">
                <a:latin typeface="+mn-ea"/>
              </a:rPr>
              <a:t>管理画面へのログイン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0A93CA-F5F7-9D4C-A45B-9DB83D98106D}"/>
              </a:ext>
            </a:extLst>
          </p:cNvPr>
          <p:cNvSpPr txBox="1"/>
          <p:nvPr/>
        </p:nvSpPr>
        <p:spPr>
          <a:xfrm>
            <a:off x="6531153" y="3329324"/>
            <a:ext cx="514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/>
              <a:t>ログイン用アカウントは別途送付しています。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280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86</Words>
  <Application>Microsoft Macintosh PowerPoint</Application>
  <PresentationFormat>ワイド画面</PresentationFormat>
  <Paragraphs>4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yoshizawa takayuki</dc:creator>
  <cp:lastModifiedBy>yoshizawa takayuki</cp:lastModifiedBy>
  <cp:revision>5</cp:revision>
  <dcterms:created xsi:type="dcterms:W3CDTF">2021-05-05T21:01:04Z</dcterms:created>
  <dcterms:modified xsi:type="dcterms:W3CDTF">2021-05-06T00:13:58Z</dcterms:modified>
</cp:coreProperties>
</file>